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0E57C4-4CCE-4009-B99A-1FDB9FF30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89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963979B-04C1-49EA-97DE-136644C19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0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B4279E9-7DE2-4D3D-B228-7E863EE630A9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64A49DC-761B-48F1-ADCD-B34256926B5E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CA9C8F9-07D2-482F-8184-5870C49B0731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6BC184-0081-40F0-8257-AFA006E53F8C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AEB7CB5-2AEB-466E-AAB8-B9A089187F84}" type="slidenum">
              <a:rPr lang="zh-TW" altLang="en-US" sz="1200" smtClean="0"/>
              <a:pPr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65FB839-A54C-4F8E-A96B-FA6BA114E8B1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433009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27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100</a:t>
            </a:r>
            <a:r>
              <a:rPr lang="en-US" altLang="zh-CN" sz="28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榮耀的釋放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GLORIOUS FREEDOM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85944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我曾被罪惡鎖鏈之捆綁，</a:t>
            </a:r>
          </a:p>
          <a:p>
            <a:pPr algn="ctr" eaLnBrk="1" hangingPunct="1"/>
            <a:r>
              <a:rPr lang="en-US" altLang="zh-TW" sz="2800" dirty="0"/>
              <a:t>Once I was bound by sin’s galling fetters,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像奴不自由，痛苦難當；</a:t>
            </a:r>
          </a:p>
          <a:p>
            <a:pPr algn="ctr" eaLnBrk="1" hangingPunct="1"/>
            <a:r>
              <a:rPr lang="en-US" altLang="zh-TW" sz="2800" dirty="0"/>
              <a:t>Chained like a slave I struggled in vain,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但耶穌斷開我一切鎖鏈，</a:t>
            </a:r>
          </a:p>
          <a:p>
            <a:pPr algn="ctr" eaLnBrk="1" hangingPunct="1"/>
            <a:r>
              <a:rPr lang="en-US" altLang="zh-TW" sz="2800" dirty="0"/>
              <a:t>But I received a glorious freedom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榮耀之救恩，使我釋放。</a:t>
            </a:r>
          </a:p>
          <a:p>
            <a:pPr algn="ctr" eaLnBrk="1" hangingPunct="1"/>
            <a:r>
              <a:rPr lang="en-US" altLang="zh-TW" sz="2800" dirty="0"/>
              <a:t>When Jesus broke my fetters in twain.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榮耀之釋放！奇妙之釋放！</a:t>
            </a:r>
          </a:p>
          <a:p>
            <a:pPr algn="ctr" eaLnBrk="1" hangingPunct="1"/>
            <a:r>
              <a:rPr lang="en-US" altLang="zh-TW" sz="2800" dirty="0"/>
              <a:t>Glorious freedom! Wonderful freedom!</a:t>
            </a:r>
          </a:p>
          <a:p>
            <a:pPr algn="ctr" eaLnBrk="1" hangingPunct="1"/>
            <a:r>
              <a:rPr lang="zh-TW" altLang="en-US" dirty="0"/>
              <a:t>我再無罪惡束縛痛苦；</a:t>
            </a:r>
          </a:p>
          <a:p>
            <a:pPr algn="ctr" eaLnBrk="1" hangingPunct="1"/>
            <a:r>
              <a:rPr lang="en-US" altLang="zh-TW" sz="2800" dirty="0"/>
              <a:t>No more in chains of sin I repine!</a:t>
            </a:r>
          </a:p>
          <a:p>
            <a:pPr algn="ctr" eaLnBrk="1" hangingPunct="1"/>
            <a:r>
              <a:rPr lang="zh-TW" altLang="en-US" dirty="0"/>
              <a:t>榮耀釋放者是救主耶穌，</a:t>
            </a:r>
          </a:p>
          <a:p>
            <a:pPr algn="ctr" eaLnBrk="1" hangingPunct="1"/>
            <a:r>
              <a:rPr lang="en-US" altLang="zh-TW" sz="2800" dirty="0"/>
              <a:t>Jesus, the glorious Emancipator!</a:t>
            </a:r>
          </a:p>
          <a:p>
            <a:pPr algn="ctr" eaLnBrk="1" hangingPunct="1"/>
            <a:r>
              <a:rPr lang="zh-TW" altLang="en-US" dirty="0"/>
              <a:t>從今到永遠，使我釋放。</a:t>
            </a:r>
          </a:p>
          <a:p>
            <a:pPr algn="ctr" eaLnBrk="1" hangingPunct="1"/>
            <a:r>
              <a:rPr lang="en-US" altLang="zh-TW" sz="2800" dirty="0"/>
              <a:t>Now and forever He shall be mine.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主使我脫離情慾和嗜好，</a:t>
            </a:r>
          </a:p>
          <a:p>
            <a:pPr algn="ctr" eaLnBrk="1" hangingPunct="1"/>
            <a:r>
              <a:rPr lang="en-US" altLang="zh-TW" sz="2800" dirty="0"/>
              <a:t>Freedom from all the carnal affections,</a:t>
            </a:r>
          </a:p>
          <a:p>
            <a:pPr algn="ctr" eaLnBrk="1" hangingPunct="1"/>
            <a:r>
              <a:rPr lang="zh-TW" altLang="en-US" dirty="0"/>
              <a:t>脫離我妒忌，恨惡狂傲；</a:t>
            </a:r>
          </a:p>
          <a:p>
            <a:pPr algn="ctr" eaLnBrk="1" hangingPunct="1"/>
            <a:r>
              <a:rPr lang="en-US" altLang="zh-TW" sz="2800" dirty="0"/>
              <a:t>Freedom from envy, hatred and strife,</a:t>
            </a:r>
          </a:p>
          <a:p>
            <a:pPr algn="ctr" eaLnBrk="1" hangingPunct="1"/>
            <a:r>
              <a:rPr lang="zh-TW" altLang="en-US" dirty="0"/>
              <a:t>脫離我世俗虛空之幻想；</a:t>
            </a:r>
          </a:p>
          <a:p>
            <a:pPr algn="ctr" eaLnBrk="1" hangingPunct="1"/>
            <a:r>
              <a:rPr lang="en-US" altLang="zh-TW" sz="2800" dirty="0"/>
              <a:t>Freedom from vain and worldly ambitions,</a:t>
            </a:r>
          </a:p>
          <a:p>
            <a:pPr algn="ctr" eaLnBrk="1" hangingPunct="1"/>
            <a:r>
              <a:rPr lang="zh-TW" altLang="en-US" dirty="0"/>
              <a:t>亦使我離去一切憂勞。</a:t>
            </a:r>
          </a:p>
          <a:p>
            <a:pPr algn="ctr" eaLnBrk="1" hangingPunct="1"/>
            <a:r>
              <a:rPr lang="en-US" altLang="zh-TW" sz="2800" dirty="0"/>
              <a:t>Freedom from all that saddened my life.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榮耀之釋放！奇妙之釋放！</a:t>
            </a:r>
          </a:p>
          <a:p>
            <a:pPr algn="ctr" eaLnBrk="1" hangingPunct="1"/>
            <a:r>
              <a:rPr lang="en-US" altLang="zh-TW" sz="2800" dirty="0"/>
              <a:t>Glorious freedom! Wonderful freedom!</a:t>
            </a:r>
          </a:p>
          <a:p>
            <a:pPr algn="ctr" eaLnBrk="1" hangingPunct="1"/>
            <a:r>
              <a:rPr lang="zh-TW" altLang="en-US" dirty="0"/>
              <a:t>我再無罪惡束縛痛苦；</a:t>
            </a:r>
          </a:p>
          <a:p>
            <a:pPr algn="ctr" eaLnBrk="1" hangingPunct="1"/>
            <a:r>
              <a:rPr lang="en-US" altLang="zh-TW" sz="2800" dirty="0"/>
              <a:t>No more in chains of sin I repine!</a:t>
            </a:r>
          </a:p>
          <a:p>
            <a:pPr algn="ctr" eaLnBrk="1" hangingPunct="1"/>
            <a:r>
              <a:rPr lang="zh-TW" altLang="en-US" dirty="0"/>
              <a:t>榮耀釋放者是救主耶穌，</a:t>
            </a:r>
          </a:p>
          <a:p>
            <a:pPr algn="ctr" eaLnBrk="1" hangingPunct="1"/>
            <a:r>
              <a:rPr lang="en-US" altLang="zh-TW" sz="2800" dirty="0"/>
              <a:t>Jesus, the glorious Emancipator!</a:t>
            </a:r>
          </a:p>
          <a:p>
            <a:pPr algn="ctr" eaLnBrk="1" hangingPunct="1"/>
            <a:r>
              <a:rPr lang="zh-TW" altLang="en-US" dirty="0"/>
              <a:t>從今到永遠，使我釋放。</a:t>
            </a:r>
          </a:p>
          <a:p>
            <a:pPr algn="ctr" eaLnBrk="1" hangingPunct="1"/>
            <a:r>
              <a:rPr lang="en-US" altLang="zh-TW" sz="2800" dirty="0"/>
              <a:t>Now and forever He shall be mine.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主使我脫離驕傲和愚昧，</a:t>
            </a:r>
          </a:p>
          <a:p>
            <a:pPr algn="ctr" eaLnBrk="1" hangingPunct="1"/>
            <a:r>
              <a:rPr lang="en-US" altLang="zh-TW" sz="2800" dirty="0"/>
              <a:t>Freedom from pride and all sinful follies;</a:t>
            </a:r>
          </a:p>
          <a:p>
            <a:pPr algn="ctr" eaLnBrk="1" hangingPunct="1"/>
            <a:r>
              <a:rPr lang="zh-TW" altLang="en-US" dirty="0"/>
              <a:t>脫離我溺愛金錢迷惑；</a:t>
            </a:r>
          </a:p>
          <a:p>
            <a:pPr algn="ctr" eaLnBrk="1" hangingPunct="1"/>
            <a:r>
              <a:rPr lang="en-US" altLang="zh-TW" sz="2800" dirty="0"/>
              <a:t>Freedom from love and glitter of gold;</a:t>
            </a:r>
          </a:p>
          <a:p>
            <a:pPr algn="ctr" eaLnBrk="1" hangingPunct="1"/>
            <a:r>
              <a:rPr lang="zh-TW" altLang="en-US" dirty="0"/>
              <a:t>脫離我惱怒，暴躁之性情；</a:t>
            </a:r>
          </a:p>
          <a:p>
            <a:pPr algn="ctr" eaLnBrk="1" hangingPunct="1"/>
            <a:r>
              <a:rPr lang="en-US" altLang="zh-TW" sz="2800" dirty="0"/>
              <a:t>Freedom from evil temper and anger -</a:t>
            </a:r>
          </a:p>
          <a:p>
            <a:pPr algn="ctr" eaLnBrk="1" hangingPunct="1"/>
            <a:r>
              <a:rPr lang="zh-TW" altLang="en-US" dirty="0"/>
              <a:t>榮耀之釋放，無窮喜樂。</a:t>
            </a:r>
          </a:p>
          <a:p>
            <a:pPr algn="ctr" eaLnBrk="1" hangingPunct="1"/>
            <a:r>
              <a:rPr lang="en-US" altLang="zh-TW" sz="2800" dirty="0"/>
              <a:t>Glorious freedom, rapture untold!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92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榮耀之釋放！奇妙之釋放！</a:t>
            </a:r>
          </a:p>
          <a:p>
            <a:pPr algn="ctr" eaLnBrk="1" hangingPunct="1"/>
            <a:r>
              <a:rPr lang="en-US" altLang="zh-TW" sz="2800" dirty="0"/>
              <a:t>Glorious freedom! Wonderful freedom!</a:t>
            </a:r>
          </a:p>
          <a:p>
            <a:pPr algn="ctr" eaLnBrk="1" hangingPunct="1"/>
            <a:r>
              <a:rPr lang="zh-TW" altLang="en-US" dirty="0"/>
              <a:t>我再無罪惡束縛痛苦；</a:t>
            </a:r>
          </a:p>
          <a:p>
            <a:pPr algn="ctr" eaLnBrk="1" hangingPunct="1"/>
            <a:r>
              <a:rPr lang="en-US" altLang="zh-TW" sz="2800" dirty="0"/>
              <a:t>No more in chains of sin I repine!</a:t>
            </a:r>
          </a:p>
          <a:p>
            <a:pPr algn="ctr" eaLnBrk="1" hangingPunct="1"/>
            <a:r>
              <a:rPr lang="zh-TW" altLang="en-US" dirty="0"/>
              <a:t>榮耀釋放者是救主耶穌，</a:t>
            </a:r>
          </a:p>
          <a:p>
            <a:pPr algn="ctr" eaLnBrk="1" hangingPunct="1"/>
            <a:r>
              <a:rPr lang="en-US" altLang="zh-TW" sz="2800" dirty="0"/>
              <a:t>Jesus, the glorious Emancipator!</a:t>
            </a:r>
          </a:p>
          <a:p>
            <a:pPr algn="ctr" eaLnBrk="1" hangingPunct="1"/>
            <a:r>
              <a:rPr lang="zh-TW" altLang="en-US" dirty="0"/>
              <a:t>從今到永遠，使我釋放。</a:t>
            </a:r>
          </a:p>
          <a:p>
            <a:pPr algn="ctr" eaLnBrk="1" hangingPunct="1"/>
            <a:r>
              <a:rPr lang="en-US" altLang="zh-TW" sz="2800" dirty="0"/>
              <a:t>Now and forever He shall be mine.</a:t>
            </a:r>
          </a:p>
          <a:p>
            <a:pPr algn="ctr">
              <a:spcBef>
                <a:spcPct val="5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671</TotalTime>
  <Words>416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H100  榮耀的釋放  GLORIOUS FREEDOM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61</cp:revision>
  <dcterms:created xsi:type="dcterms:W3CDTF">2001-04-19T19:07:54Z</dcterms:created>
  <dcterms:modified xsi:type="dcterms:W3CDTF">2017-08-01T21:57:51Z</dcterms:modified>
</cp:coreProperties>
</file>